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Lora"/>
      <p:regular r:id="rId14"/>
    </p:embeddedFon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64738"/>
            <a:ext cx="62308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Predicción de Demanda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2772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 proyecto trata sobre la exploración y el desarrollo de la comparación de modelos de machine learning, enfocado en optimizar la gestión de inventario y la planificación logística.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16386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171480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146000"/>
            <a:ext cx="229254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tomas oviedo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657475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Contexto y Origen de Datos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71769"/>
            <a:ext cx="428708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Dataset: DataCoSupplyChainDataset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86663" y="2306241"/>
            <a:ext cx="6294239" cy="1384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 proyecto se basa en un completo conjunto de datos de una cadena de suministro, que abarca ventas, pedidos y beneficios desde 2015 hasta 2018. Contiene observaciones de diversas variables cruciales para el análisis.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3885367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Variables Clave: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Ventas, Cantidad de Productos Pedidos, Ganancias, Fechas y Categorías de Producto.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223" y="504587"/>
            <a:ext cx="9411533" cy="539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Procesamiento de Datos y Feature Engineering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42223" y="1484590"/>
            <a:ext cx="644913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223" y="1984415"/>
            <a:ext cx="5622250" cy="562225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46658" y="1525786"/>
            <a:ext cx="412790" cy="41279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7623512" y="1570256"/>
            <a:ext cx="258961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142923" y="1588770"/>
            <a:ext cx="2350294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Limpieza y Preparación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142923" y="2042041"/>
            <a:ext cx="5852874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Eliminación de valores nulos y duplicados para asegurar la calidad del dataset.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546658" y="2995970"/>
            <a:ext cx="412790" cy="41279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7623512" y="3040440"/>
            <a:ext cx="258961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142923" y="3058954"/>
            <a:ext cx="2158841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Variables Temporales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142923" y="3512225"/>
            <a:ext cx="5852874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Generación de variables como año, mes y día de la semana para capturar patrones estacionales.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6658" y="4466153"/>
            <a:ext cx="412790" cy="41279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7623512" y="4510623"/>
            <a:ext cx="258961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142923" y="4529138"/>
            <a:ext cx="2408396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Codificación Categórica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8142923" y="4982408"/>
            <a:ext cx="58528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Uso de One-Hot Encoding para variables como 'Department Name'.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7546658" y="5642848"/>
            <a:ext cx="412790" cy="41279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7623512" y="5687318"/>
            <a:ext cx="258961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142923" y="5705832"/>
            <a:ext cx="2158841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Escalado Numérico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8142923" y="6159103"/>
            <a:ext cx="5852874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Normalización de variables numéricas para optimizar el rendimiento del modelo.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0466"/>
            <a:ext cx="80798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Objetivo del Modelo Predictivo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793456"/>
            <a:ext cx="4318278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Demanda Diaria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7039" y="6485811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Estimar la cantidad de productos vendidos por departamento cada día.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2" y="4793456"/>
            <a:ext cx="4318278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5317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Variables Clave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95317" y="6485811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Utilización de ventas, ganancias, fecha y departamento para la predicción.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79" y="4793456"/>
            <a:ext cx="4318278" cy="957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Impacto Empresarial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485811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Mejorar la planificación operativa y la toma de decisiones estratégicas.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867" y="1637467"/>
            <a:ext cx="4954667" cy="49546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4736" y="898803"/>
            <a:ext cx="7331988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Modelos Probados y Evaluación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744736" y="1843683"/>
            <a:ext cx="765452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evaluaron tres modelos de regresión supervisada, utilizando una división train/test de 80/20 para un análisis riguroso del rendimiento.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744736" y="2763798"/>
            <a:ext cx="3720822" cy="1887260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7" name="Text 3"/>
          <p:cNvSpPr/>
          <p:nvPr/>
        </p:nvSpPr>
        <p:spPr>
          <a:xfrm>
            <a:off x="957501" y="2976563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57501" y="3417094"/>
            <a:ext cx="3295293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 modelo de ensamblaje robusto que combina múltiples árboles de decisión.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8323" y="2763798"/>
            <a:ext cx="3720941" cy="1887260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10" name="Text 6"/>
          <p:cNvSpPr/>
          <p:nvPr/>
        </p:nvSpPr>
        <p:spPr>
          <a:xfrm>
            <a:off x="4891088" y="2976563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XGBoost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4891088" y="3417094"/>
            <a:ext cx="3295412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Algoritmo de gradient boosting conocido por su alta precisión y eficiencia.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744736" y="4863822"/>
            <a:ext cx="7654528" cy="1546860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3" name="Text 9"/>
          <p:cNvSpPr/>
          <p:nvPr/>
        </p:nvSpPr>
        <p:spPr>
          <a:xfrm>
            <a:off x="957501" y="5076587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LightGBM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957501" y="5517118"/>
            <a:ext cx="7228999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 de gradient boosting de alto rendimiento, optimizado para grandes datasets.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744736" y="6649998"/>
            <a:ext cx="765452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Métricas de Evaluación: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R², RMSE (Error Cuadrático Medio), y MAE (Error Absoluto Medio).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52857"/>
            <a:ext cx="72840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Resultados y Métricas Clave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85048"/>
            <a:ext cx="7539395" cy="37379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292215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968621" y="2231231"/>
            <a:ext cx="483155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resultados demuestran la efectividad de los modelos en la captura de tendencias de demanda.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968621" y="36495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9068872" y="370748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746456" y="37317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XGBoost: Mejor R²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746456" y="4323040"/>
            <a:ext cx="40537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Alcanzó un R² de 0.85, explicando mejor la variabilidad.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968621" y="55678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9068872" y="562582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9746456" y="5650111"/>
            <a:ext cx="30187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LightGBM: Menor MAE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746456" y="6241375"/>
            <a:ext cx="40537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 un MAE de 7.0, muestra la menor desviación promedio.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76951"/>
            <a:ext cx="81890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Conclusiones y Próximos Pasos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4597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974" y="3517702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35419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Predicción Precisa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037528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Hemos desarrollado modelos robustos, como XGBoost y LightGBM, que estiman eficazmente la demanda diaria para optimizar la planificación.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34597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027" y="3517702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33611" y="35419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 Accionables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33611" y="4037528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identificación de ventas, ganancias y variables temporales como factores clave, brinda a la gerencia herramientas para decisiones estratégicas.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73828" y="34597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079" y="3517702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51663" y="3541990"/>
            <a:ext cx="30674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Implementación Futura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51663" y="4037528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siguiente paso es integrar Integrar IA para análisis predictivo avanzado que anticipe tendencias, mejorando su impacto y eficiencia.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2025-06-30T05:47:10Z</dcterms:created>
  <dcterms:modified xsi:type="dcterms:W3CDTF">2025-06-30T05:47:10Z</dcterms:modified>
</cp:coreProperties>
</file>